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01" d="100"/>
          <a:sy n="101" d="100"/>
        </p:scale>
        <p:origin x="1800" y="26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2.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Arial" charset="0"/>
                    <a:ea typeface="Arial" charset="0"/>
                    <a:cs typeface="Arial"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88359" y="1536659"/>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88359" y="1536659"/>
                <a:ext cx="8861031" cy="3888357"/>
              </a:xfrm>
              <a:blipFill>
                <a:blip r:embed="rId3"/>
                <a:stretch>
                  <a:fillRect l="-4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298819" y="16646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108302" y="1528467"/>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latin typeface="Arial" charset="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latin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latin typeface="Arial" charset="0"/>
                  <a:cs typeface="Arial" charset="0"/>
                </a:endParaRPr>
              </a:p>
              <a:p>
                <a:pPr marL="0" indent="0">
                  <a:spcBef>
                    <a:spcPts val="400"/>
                  </a:spcBef>
                  <a:buNone/>
                </a:pPr>
                <a:endParaRPr lang="en-US" sz="20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latin typeface="Arial" charset="0"/>
                  <a:ea typeface="Arial" charset="0"/>
                  <a:cs typeface="Arial" charset="0"/>
                </a:endParaRPr>
              </a:p>
              <a:p>
                <a:pPr marL="342900" indent="-342900">
                  <a:buFont typeface="+mj-lt"/>
                  <a:buAutoNum type="arabicPeriod"/>
                </a:pPr>
                <a:r>
                  <a:rPr lang="en-US" sz="2000" dirty="0">
                    <a:latin typeface="Arial" charset="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108302" y="1528467"/>
                <a:ext cx="8914564" cy="4827884"/>
              </a:xfrm>
              <a:blipFill>
                <a:blip r:embed="rId3"/>
                <a:stretch>
                  <a:fillRect l="-569"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4" name="Group 3">
            <a:extLst>
              <a:ext uri="{FF2B5EF4-FFF2-40B4-BE49-F238E27FC236}">
                <a16:creationId xmlns:a16="http://schemas.microsoft.com/office/drawing/2014/main" id="{F09DFCBD-C0C3-474E-80E5-B72094F0DD5A}"/>
              </a:ext>
            </a:extLst>
          </p:cNvPr>
          <p:cNvGrpSpPr/>
          <p:nvPr/>
        </p:nvGrpSpPr>
        <p:grpSpPr>
          <a:xfrm>
            <a:off x="140155" y="1724381"/>
            <a:ext cx="2672937" cy="2897530"/>
            <a:chOff x="805685" y="1627562"/>
            <a:chExt cx="2672937" cy="289753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40958" y="1993166"/>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68" name="Freeform 12">
              <a:extLst>
                <a:ext uri="{FF2B5EF4-FFF2-40B4-BE49-F238E27FC236}">
                  <a16:creationId xmlns:a16="http://schemas.microsoft.com/office/drawing/2014/main" id="{508AFC92-96B8-B84A-ABF2-2E68DF9AD0AA}"/>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TextBox 68">
              <a:extLst>
                <a:ext uri="{FF2B5EF4-FFF2-40B4-BE49-F238E27FC236}">
                  <a16:creationId xmlns:a16="http://schemas.microsoft.com/office/drawing/2014/main" id="{627BE3F0-F368-3041-9A44-8D1B72E55F20}"/>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=250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b="0" i="0" smtClean="0">
                        <a:solidFill>
                          <a:srgbClr val="000000"/>
                        </a:solidFill>
                        <a:latin typeface="Cambria Math" panose="02040503050406030204" pitchFamily="18" charset="0"/>
                        <a:cs typeface="Calibri" panose="020F0502020204030204" pitchFamily="34" charset="0"/>
                        <a:sym typeface="Calibri"/>
                      </a:rPr>
                      <m:t>mW</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𝐸𝑓</m:t>
                    </m:r>
                    <m:r>
                      <a:rPr lang="en-US" b="0" i="1" smtClean="0">
                        <a:solidFill>
                          <a:srgbClr val="000000"/>
                        </a:solidFill>
                        <a:latin typeface="Cambria Math" panose="02040503050406030204" pitchFamily="18" charset="0"/>
                        <a:cs typeface="Calibri" panose="020F0502020204030204" pitchFamily="34" charset="0"/>
                        <a:sym typeface="Calibri"/>
                      </a:rPr>
                      <m:t>=260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=690</m:t>
                    </m:r>
                    <m:r>
                      <a:rPr lang="en-US"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=3.2</m:t>
                    </m:r>
                    <m:r>
                      <a:rPr lang="en-US" b="0" i="1" smtClean="0">
                        <a:solidFill>
                          <a:srgbClr val="000000"/>
                        </a:solidFill>
                        <a:latin typeface="Cambria Math" panose="02040503050406030204" pitchFamily="18" charset="0"/>
                        <a:cs typeface="Calibri" panose="020F0502020204030204" pitchFamily="34" charset="0"/>
                        <a:sym typeface="Calibri"/>
                      </a:rPr>
                      <m:t>𝑊</m:t>
                    </m:r>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295411"/>
                <a:ext cx="7186683"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295411"/>
                <a:ext cx="7186683" cy="4939125"/>
              </a:xfrm>
              <a:prstGeom prst="rect">
                <a:avLst/>
              </a:prstGeom>
              <a:blipFill>
                <a:blip r:embed="rId3"/>
                <a:stretch>
                  <a:fillRect l="-1587"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297729"/>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414877"/>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414877"/>
                <a:ext cx="7072904" cy="5397656"/>
              </a:xfrm>
              <a:prstGeom prst="rect">
                <a:avLst/>
              </a:prstGeom>
              <a:blipFill>
                <a:blip r:embed="rId4"/>
                <a:stretch>
                  <a:fillRect l="-1613" t="-704"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5284</TotalTime>
  <Words>14375</Words>
  <Application>Microsoft Macintosh PowerPoint</Application>
  <PresentationFormat>Widescreen</PresentationFormat>
  <Paragraphs>2577</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735</cp:revision>
  <dcterms:created xsi:type="dcterms:W3CDTF">2021-07-06T18:24:07Z</dcterms:created>
  <dcterms:modified xsi:type="dcterms:W3CDTF">2021-07-25T21:44:52Z</dcterms:modified>
</cp:coreProperties>
</file>